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0" r:id="rId8"/>
    <p:sldId id="261" r:id="rId9"/>
    <p:sldId id="262" r:id="rId10"/>
    <p:sldId id="263" r:id="rId11"/>
    <p:sldId id="266" r:id="rId12"/>
    <p:sldId id="264" r:id="rId13"/>
    <p:sldId id="265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7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0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55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5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0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1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1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8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3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9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E034-FD53-4E35-B8AC-84F96DF49DFF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7C-F198-467E-8F3C-CFB3DD607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825152" y="3602038"/>
            <a:ext cx="983673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84617" y="4225493"/>
            <a:ext cx="1540019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1838" y="671651"/>
            <a:ext cx="8529637" cy="41003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Проект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«Газ опасным может стать,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если правила не знать!»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7135" y="5404201"/>
            <a:ext cx="582655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Подготовила и провела</a:t>
            </a:r>
          </a:p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оспитатель: Стародубцева Г.П.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87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r="16907"/>
          <a:stretch/>
        </p:blipFill>
        <p:spPr>
          <a:xfrm>
            <a:off x="7726220" y="2660073"/>
            <a:ext cx="3994725" cy="3172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0"/>
          <a:stretch/>
        </p:blipFill>
        <p:spPr>
          <a:xfrm>
            <a:off x="3920837" y="1543050"/>
            <a:ext cx="4281054" cy="34186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0" y="581892"/>
            <a:ext cx="4387272" cy="32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3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4" y="814490"/>
            <a:ext cx="6594762" cy="4946073"/>
          </a:xfrm>
          <a:prstGeom prst="rect">
            <a:avLst/>
          </a:prstGeom>
        </p:spPr>
      </p:pic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706582"/>
            <a:ext cx="1981490" cy="33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9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8866" r="2679" b="5713"/>
          <a:stretch/>
        </p:blipFill>
        <p:spPr>
          <a:xfrm rot="4504749">
            <a:off x="2117433" y="1618671"/>
            <a:ext cx="5920509" cy="4114803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8125">
            <a:off x="6428509" y="1542472"/>
            <a:ext cx="5920509" cy="4267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0892" y="1032605"/>
            <a:ext cx="4931044" cy="3698283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0909" r="2576" b="9091"/>
          <a:stretch/>
        </p:blipFill>
        <p:spPr>
          <a:xfrm flipV="1">
            <a:off x="6449394" y="2479964"/>
            <a:ext cx="5326970" cy="3886492"/>
          </a:xfrm>
          <a:prstGeom prst="roundRect">
            <a:avLst/>
          </a:prstGeom>
        </p:spPr>
      </p:pic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4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4068" y="778317"/>
            <a:ext cx="10468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Оценка результативности проекта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1235" y="1991962"/>
            <a:ext cx="8340437" cy="496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/>
              <a:t>- У детей развито </a:t>
            </a:r>
            <a:r>
              <a:rPr lang="ru-RU" sz="2800" b="1" dirty="0"/>
              <a:t>представление об опасных для жизни и здоровья ситуациях и предметах, которые встречаются в быту.</a:t>
            </a:r>
          </a:p>
          <a:p>
            <a:pPr lvl="0"/>
            <a:r>
              <a:rPr lang="ru-RU" sz="2800" b="1" dirty="0" smtClean="0"/>
              <a:t>- Сформированы </a:t>
            </a:r>
            <a:r>
              <a:rPr lang="ru-RU" sz="2800" b="1" dirty="0"/>
              <a:t>навыки безопасного поведения при работе с опасными предметами, умение использовать полученные знания и собственный опыт.</a:t>
            </a:r>
          </a:p>
          <a:p>
            <a:pPr lvl="0"/>
            <a:endParaRPr lang="ru-RU" dirty="0" smtClean="0"/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6" y="1701647"/>
            <a:ext cx="1870652" cy="27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1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236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939647"/>
            <a:ext cx="1870652" cy="27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0807" y="1124681"/>
            <a:ext cx="6436906" cy="34196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76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79090" y="224135"/>
            <a:ext cx="4251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 проекта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0193" y="1631744"/>
            <a:ext cx="6096000" cy="36790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безопасного поведения в быту у детей старшего дошкольного возраста</a:t>
            </a:r>
            <a:endParaRPr lang="ru-RU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6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-15240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8764" y="293408"/>
            <a:ext cx="3879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Задачи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0192" y="1314908"/>
            <a:ext cx="8085007" cy="5206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  <a:endParaRPr lang="ru-RU" sz="32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расширять представления детей о предметах, которые могут служить источниками опасности для их здоровья;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представление о причинах и последствиях неосторожного обращения с газоопасными предметами;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закреплять правила осторожного обращения с опасными предметами;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предпосылки практических и умственных действий.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761710" y="533105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50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0192" y="1043235"/>
            <a:ext cx="8278971" cy="443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40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внимание, память, умение самостоятельно делать выводы, устанавливать причинно-следственные связи;</a:t>
            </a:r>
            <a:endParaRPr lang="ru-RU" sz="3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активизировать исследовательскую деятельность, мыслительные способности детей через различные виды деятельности.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9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58836" y="1617889"/>
            <a:ext cx="8007927" cy="213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44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воспитывать бережное отношение к своему здоровью</a:t>
            </a:r>
            <a:endParaRPr lang="ru-RU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1052655" y="8240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2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8244" y="348826"/>
            <a:ext cx="6179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Формы реализации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7491" y="179090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Беседы</a:t>
            </a:r>
            <a:endParaRPr lang="ru-RU" sz="2800" b="1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Рассматривание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ситуативных иллюстраций 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предметов быта</a:t>
            </a:r>
            <a:endParaRPr lang="ru-RU" sz="2800" b="1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Игры: дидактические, подвижные, сюжетно-ролевые</a:t>
            </a:r>
            <a:endParaRPr lang="ru-RU" sz="2800" b="1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Чтение художественной литературы</a:t>
            </a:r>
            <a:endParaRPr lang="ru-RU" sz="2800" b="1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НОД</a:t>
            </a:r>
            <a:endParaRPr lang="ru-RU" sz="2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5" y="671650"/>
            <a:ext cx="2095791" cy="3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9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7742" y="348826"/>
            <a:ext cx="7040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Ожидаемый результат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1017" y="1272156"/>
            <a:ext cx="9005455" cy="5534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Развито представление об опасных для жизни и здоровья ситуациях и предметах, которые встречаются в быту.</a:t>
            </a:r>
            <a:endParaRPr lang="ru-RU" sz="28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навыки безопасного поведения при работе с опасными предметами, умение использовать полученные знания и собственный опыт.</a:t>
            </a:r>
            <a:endParaRPr lang="ru-RU" sz="28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правила поведения при возникновении опасной ситуации в быту.</a:t>
            </a:r>
            <a:endParaRPr lang="ru-RU" sz="28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Раскрытие творческого потенциала личности ребенка, повышение познавательной активности детей </a:t>
            </a:r>
            <a:endParaRPr lang="ru-RU" sz="2800" b="1" dirty="0"/>
          </a:p>
        </p:txBody>
      </p:sp>
      <p:pic>
        <p:nvPicPr>
          <p:cNvPr id="7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6" y="1272156"/>
            <a:ext cx="1815234" cy="31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7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7391" y="321117"/>
            <a:ext cx="7664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Фотоматериалы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проекта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4" y="1565564"/>
            <a:ext cx="4322617" cy="3241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9" y="2867891"/>
            <a:ext cx="4567381" cy="3425535"/>
          </a:xfrm>
          <a:prstGeom prst="rect">
            <a:avLst/>
          </a:prstGeom>
        </p:spPr>
      </p:pic>
      <p:pic>
        <p:nvPicPr>
          <p:cNvPr id="7" name="Picture 4" descr="https://cdn3.zp.ru/job/attaches/2018/07/b8/f8/b8f8b14892a2ceb5271cbc71367b86b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3215"/>
          <a:stretch/>
        </p:blipFill>
        <p:spPr bwMode="auto">
          <a:xfrm>
            <a:off x="900256" y="1565564"/>
            <a:ext cx="1718254" cy="28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6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1341/00038228-adff6491/hello_html_m1e21c6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3" y="0"/>
            <a:ext cx="12207613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45" y="2658342"/>
            <a:ext cx="4826001" cy="3619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2" y="904011"/>
            <a:ext cx="4752109" cy="35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28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208</Words>
  <Application>Microsoft Office PowerPoint</Application>
  <PresentationFormat>Широкоэкранный</PresentationFormat>
  <Paragraphs>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2020-11-27T06:40:42Z</dcterms:created>
  <dcterms:modified xsi:type="dcterms:W3CDTF">2020-11-27T08:50:48Z</dcterms:modified>
</cp:coreProperties>
</file>